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1" r:id="rId3"/>
    <p:sldId id="262" r:id="rId4"/>
    <p:sldId id="263" r:id="rId5"/>
    <p:sldId id="257" r:id="rId6"/>
    <p:sldId id="258" r:id="rId7"/>
    <p:sldId id="259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0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D416C-FC8E-6E46-BF75-51D9E1B4DE32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EDAE5-D60B-4346-89AA-D84A3BA26A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89000"/>
          </a:blip>
          <a:stretch>
            <a:fillRect/>
          </a:stretch>
        </p:blipFill>
        <p:spPr>
          <a:xfrm>
            <a:off x="-585991" y="33865"/>
            <a:ext cx="10470097" cy="69841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46659"/>
            <a:ext cx="8808199" cy="1841925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solidFill>
                  <a:srgbClr val="FFFFFF"/>
                </a:solidFill>
                <a:latin typeface="Monaco"/>
                <a:cs typeface="Monaco"/>
              </a:rPr>
              <a:t>Mount Palomar, Mount Wilson, and Lowell Observatory</a:t>
            </a:r>
            <a:endParaRPr lang="en-US" sz="6600" b="1" dirty="0">
              <a:solidFill>
                <a:srgbClr val="FFFFFF"/>
              </a:solidFill>
              <a:latin typeface="Monaco"/>
              <a:cs typeface="Monaco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746219"/>
            <a:ext cx="6400800" cy="1752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cs typeface="Andale Mono"/>
              </a:rPr>
              <a:t>By: Meagan Partridge and Jeffrey </a:t>
            </a:r>
            <a:r>
              <a:rPr lang="en-US" sz="3600" dirty="0" err="1" smtClean="0">
                <a:solidFill>
                  <a:srgbClr val="FFFFFF"/>
                </a:solidFill>
                <a:cs typeface="Andale Mono"/>
              </a:rPr>
              <a:t>Oravic</a:t>
            </a:r>
            <a:endParaRPr lang="en-US" sz="3600" dirty="0">
              <a:solidFill>
                <a:srgbClr val="FFFFFF"/>
              </a:solidFill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1561140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79000"/>
          </a:blip>
          <a:stretch>
            <a:fillRect/>
          </a:stretch>
        </p:blipFill>
        <p:spPr>
          <a:xfrm>
            <a:off x="-1012751" y="-1"/>
            <a:ext cx="10287002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70244" y="346841"/>
            <a:ext cx="9414244" cy="120434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latin typeface="Monaco"/>
                <a:cs typeface="Monaco"/>
              </a:rPr>
              <a:t>Mount Palomar Observatory</a:t>
            </a:r>
            <a:endParaRPr lang="en-US" sz="5400" b="1" dirty="0">
              <a:latin typeface="Monaco"/>
              <a:cs typeface="Monac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463" y="1612229"/>
            <a:ext cx="6251603" cy="5551844"/>
          </a:xfrm>
        </p:spPr>
        <p:txBody>
          <a:bodyPr>
            <a:normAutofit/>
          </a:bodyPr>
          <a:lstStyle/>
          <a:p>
            <a:r>
              <a:rPr lang="en-US" sz="3500" dirty="0" smtClean="0">
                <a:cs typeface="Arial"/>
              </a:rPr>
              <a:t>N San Diego County, CA</a:t>
            </a:r>
          </a:p>
          <a:p>
            <a:r>
              <a:rPr lang="en-US" sz="3500" dirty="0" smtClean="0">
                <a:cs typeface="Arial"/>
              </a:rPr>
              <a:t>California Institute of Technology</a:t>
            </a:r>
          </a:p>
          <a:p>
            <a:r>
              <a:rPr lang="en-US" sz="3500" dirty="0" smtClean="0">
                <a:cs typeface="Arial"/>
              </a:rPr>
              <a:t>200-in Hale Telescope</a:t>
            </a:r>
          </a:p>
          <a:p>
            <a:r>
              <a:rPr lang="en-US" sz="3500" dirty="0">
                <a:cs typeface="Arial"/>
              </a:rPr>
              <a:t>48-in Samuel </a:t>
            </a:r>
            <a:r>
              <a:rPr lang="en-US" sz="3500" dirty="0" err="1">
                <a:cs typeface="Arial"/>
              </a:rPr>
              <a:t>Oschin</a:t>
            </a:r>
            <a:r>
              <a:rPr lang="en-US" sz="3500" dirty="0">
                <a:cs typeface="Arial"/>
              </a:rPr>
              <a:t> </a:t>
            </a:r>
            <a:r>
              <a:rPr lang="en-US" sz="3500" dirty="0" smtClean="0">
                <a:cs typeface="Arial"/>
              </a:rPr>
              <a:t>Telescope</a:t>
            </a:r>
          </a:p>
          <a:p>
            <a:r>
              <a:rPr lang="en-US" sz="3500" dirty="0" smtClean="0">
                <a:cs typeface="Arial"/>
              </a:rPr>
              <a:t>60-in Telescope</a:t>
            </a:r>
          </a:p>
          <a:p>
            <a:r>
              <a:rPr lang="en-US" sz="3500" dirty="0" smtClean="0">
                <a:cs typeface="Arial"/>
              </a:rPr>
              <a:t>18-in Schmidt Telescope</a:t>
            </a:r>
          </a:p>
          <a:p>
            <a:r>
              <a:rPr lang="en-US" sz="3500" dirty="0" smtClean="0">
                <a:cs typeface="Arial"/>
              </a:rPr>
              <a:t>24-in Telescope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719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4749" cy="691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177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87623"/>
            <a:ext cx="4555067" cy="3416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4824" y="601326"/>
            <a:ext cx="4029176" cy="50882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32" y="3028677"/>
            <a:ext cx="4250268" cy="372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506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alphaModFix amt="71000"/>
          </a:blip>
          <a:stretch>
            <a:fillRect/>
          </a:stretch>
        </p:blipFill>
        <p:spPr>
          <a:xfrm>
            <a:off x="-716379" y="0"/>
            <a:ext cx="10528623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467335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latin typeface="Monaco"/>
                <a:cs typeface="Monaco"/>
              </a:rPr>
              <a:t>Mount Wilson Observatory</a:t>
            </a:r>
            <a:endParaRPr lang="en-US" sz="6600" b="1" dirty="0">
              <a:latin typeface="Monaco"/>
              <a:cs typeface="Monac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699" y="2332037"/>
            <a:ext cx="8229600" cy="4525963"/>
          </a:xfrm>
        </p:spPr>
        <p:txBody>
          <a:bodyPr/>
          <a:lstStyle/>
          <a:p>
            <a:pPr algn="ctr"/>
            <a:r>
              <a:rPr lang="en-US" sz="4000" dirty="0" smtClean="0"/>
              <a:t>1904 by George Hale</a:t>
            </a:r>
          </a:p>
          <a:p>
            <a:pPr algn="ctr"/>
            <a:r>
              <a:rPr lang="en-US" sz="4000" dirty="0" smtClean="0"/>
              <a:t>60-inch telescope</a:t>
            </a:r>
          </a:p>
          <a:p>
            <a:pPr algn="ctr"/>
            <a:r>
              <a:rPr lang="en-US" sz="4000" dirty="0" smtClean="0"/>
              <a:t>100-inch Hooker telescope</a:t>
            </a:r>
          </a:p>
          <a:p>
            <a:pPr algn="ctr"/>
            <a:r>
              <a:rPr lang="en-US" sz="4000" dirty="0" smtClean="0"/>
              <a:t>3 solar telescopes or solar towers</a:t>
            </a:r>
          </a:p>
          <a:p>
            <a:pPr algn="ctr"/>
            <a:r>
              <a:rPr lang="en-US" sz="4000" dirty="0" smtClean="0"/>
              <a:t>Interferometry 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796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074" y="276762"/>
            <a:ext cx="2550849" cy="41629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481" y="276762"/>
            <a:ext cx="3733800" cy="2501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0067" y="2930828"/>
            <a:ext cx="5043933" cy="33573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37497" t="36779" r="38999" b="38617"/>
          <a:stretch/>
        </p:blipFill>
        <p:spPr>
          <a:xfrm>
            <a:off x="1981499" y="4772241"/>
            <a:ext cx="2118568" cy="16706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l="37035" t="33680" r="36969" b="36137"/>
          <a:stretch/>
        </p:blipFill>
        <p:spPr>
          <a:xfrm>
            <a:off x="143254" y="4719330"/>
            <a:ext cx="2097464" cy="167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156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alphaModFix amt="77000"/>
          </a:blip>
          <a:stretch>
            <a:fillRect/>
          </a:stretch>
        </p:blipFill>
        <p:spPr>
          <a:xfrm>
            <a:off x="-1074568" y="0"/>
            <a:ext cx="10717257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Monaco"/>
                <a:cs typeface="Monaco"/>
              </a:rPr>
              <a:t>Lowell Observatory</a:t>
            </a:r>
            <a:endParaRPr lang="en-US" sz="5400" dirty="0">
              <a:latin typeface="Monaco"/>
              <a:cs typeface="Monaco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-6106" y="1568907"/>
            <a:ext cx="8692906" cy="4780339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000" dirty="0" smtClean="0"/>
              <a:t>1894 by Percival Lowell</a:t>
            </a:r>
          </a:p>
          <a:p>
            <a:pPr algn="ctr"/>
            <a:r>
              <a:rPr lang="en-US" sz="4000" dirty="0" smtClean="0"/>
              <a:t>Research</a:t>
            </a:r>
          </a:p>
          <a:p>
            <a:pPr algn="ctr"/>
            <a:r>
              <a:rPr lang="en-US" sz="4000" dirty="0" smtClean="0"/>
              <a:t>72-inch Perkins Telescope</a:t>
            </a:r>
          </a:p>
          <a:p>
            <a:pPr algn="ctr"/>
            <a:r>
              <a:rPr lang="en-US" sz="4000" dirty="0" smtClean="0"/>
              <a:t>42-inch Hall Telescope</a:t>
            </a:r>
          </a:p>
          <a:p>
            <a:pPr algn="ctr"/>
            <a:r>
              <a:rPr lang="en-US" sz="4000" dirty="0" smtClean="0"/>
              <a:t>Titan Monitor Telescope</a:t>
            </a:r>
          </a:p>
          <a:p>
            <a:pPr algn="ctr"/>
            <a:r>
              <a:rPr lang="en-US" sz="4000" dirty="0" smtClean="0"/>
              <a:t>Discovery Channel Telescope</a:t>
            </a:r>
          </a:p>
          <a:p>
            <a:pPr algn="ctr"/>
            <a:r>
              <a:rPr lang="en-US" sz="4000" dirty="0" smtClean="0"/>
              <a:t>24-inch </a:t>
            </a:r>
            <a:r>
              <a:rPr lang="en-US" sz="4000" dirty="0" err="1" smtClean="0"/>
              <a:t>Alvan</a:t>
            </a:r>
            <a:r>
              <a:rPr lang="en-US" sz="4000" dirty="0" smtClean="0"/>
              <a:t> Clark Telescope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854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4825"/>
            <a:ext cx="3527230" cy="49539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5067" y="206420"/>
            <a:ext cx="3891776" cy="29188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7230" y="3477191"/>
            <a:ext cx="5616770" cy="317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571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915</TotalTime>
  <Words>105</Words>
  <Application>Microsoft Macintosh PowerPoint</Application>
  <PresentationFormat>On-screen Show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Black</vt:lpstr>
      <vt:lpstr>Mount Palomar, Mount Wilson, and Lowell Observatory</vt:lpstr>
      <vt:lpstr>Mount Palomar Observatory</vt:lpstr>
      <vt:lpstr>PowerPoint Presentation</vt:lpstr>
      <vt:lpstr>PowerPoint Presentation</vt:lpstr>
      <vt:lpstr>Mount Wilson Observatory</vt:lpstr>
      <vt:lpstr>PowerPoint Presentation</vt:lpstr>
      <vt:lpstr>Lowell Observatory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 Palomar, Mount Wilson, and Lowell Observatory</dc:title>
  <dc:creator>Meagan Partridge</dc:creator>
  <cp:lastModifiedBy>Meagan Partridge</cp:lastModifiedBy>
  <cp:revision>14</cp:revision>
  <dcterms:created xsi:type="dcterms:W3CDTF">2014-02-11T22:21:10Z</dcterms:created>
  <dcterms:modified xsi:type="dcterms:W3CDTF">2014-02-12T13:36:37Z</dcterms:modified>
</cp:coreProperties>
</file>